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13"/>
  </p:notesMasterIdLst>
  <p:sldIdLst>
    <p:sldId id="256" r:id="rId2"/>
    <p:sldId id="28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6" r:id="rId12"/>
  </p:sldIdLst>
  <p:sldSz cx="6070600" cy="4552950"/>
  <p:notesSz cx="6070600" cy="455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1C514-5E3F-47AB-8473-4EFF2A452B82}" v="9" dt="2023-04-03T03:33:53.9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613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C721C514-5E3F-47AB-8473-4EFF2A452B82}"/>
    <pc:docChg chg="modSld sldOrd">
      <pc:chgData name="Shailee Upadhayay" userId="556280587117f9d7" providerId="LiveId" clId="{C721C514-5E3F-47AB-8473-4EFF2A452B82}" dt="2023-04-03T03:34:25.663" v="16" actId="14100"/>
      <pc:docMkLst>
        <pc:docMk/>
      </pc:docMkLst>
      <pc:sldChg chg="ord">
        <pc:chgData name="Shailee Upadhayay" userId="556280587117f9d7" providerId="LiveId" clId="{C721C514-5E3F-47AB-8473-4EFF2A452B82}" dt="2023-04-03T03:22:06.042" v="1"/>
        <pc:sldMkLst>
          <pc:docMk/>
          <pc:sldMk cId="0" sldId="258"/>
        </pc:sldMkLst>
      </pc:sldChg>
      <pc:sldChg chg="addSp delSp modSp mod">
        <pc:chgData name="Shailee Upadhayay" userId="556280587117f9d7" providerId="LiveId" clId="{C721C514-5E3F-47AB-8473-4EFF2A452B82}" dt="2023-04-03T03:34:25.663" v="16" actId="14100"/>
        <pc:sldMkLst>
          <pc:docMk/>
          <pc:sldMk cId="2175438766" sldId="287"/>
        </pc:sldMkLst>
        <pc:spChg chg="add">
          <ac:chgData name="Shailee Upadhayay" userId="556280587117f9d7" providerId="LiveId" clId="{C721C514-5E3F-47AB-8473-4EFF2A452B82}" dt="2023-04-03T03:32:44.837" v="2"/>
          <ac:spMkLst>
            <pc:docMk/>
            <pc:sldMk cId="2175438766" sldId="287"/>
            <ac:spMk id="2" creationId="{767E34A6-AA52-48EA-F421-9E67E68B93AC}"/>
          </ac:spMkLst>
        </pc:spChg>
        <pc:spChg chg="add mod">
          <ac:chgData name="Shailee Upadhayay" userId="556280587117f9d7" providerId="LiveId" clId="{C721C514-5E3F-47AB-8473-4EFF2A452B82}" dt="2023-04-03T03:32:49.993" v="3"/>
          <ac:spMkLst>
            <pc:docMk/>
            <pc:sldMk cId="2175438766" sldId="287"/>
            <ac:spMk id="3" creationId="{9520FEB7-3AFF-EFAF-C3E2-3BD9072953C1}"/>
          </ac:spMkLst>
        </pc:spChg>
        <pc:spChg chg="add del mod">
          <ac:chgData name="Shailee Upadhayay" userId="556280587117f9d7" providerId="LiveId" clId="{C721C514-5E3F-47AB-8473-4EFF2A452B82}" dt="2023-04-03T03:33:22.146" v="5"/>
          <ac:spMkLst>
            <pc:docMk/>
            <pc:sldMk cId="2175438766" sldId="287"/>
            <ac:spMk id="4" creationId="{335AF9A9-EC8D-5B7E-11A3-40ED77BB64F8}"/>
          </ac:spMkLst>
        </pc:spChg>
        <pc:picChg chg="add mod">
          <ac:chgData name="Shailee Upadhayay" userId="556280587117f9d7" providerId="LiveId" clId="{C721C514-5E3F-47AB-8473-4EFF2A452B82}" dt="2023-04-03T03:34:25.663" v="16" actId="14100"/>
          <ac:picMkLst>
            <pc:docMk/>
            <pc:sldMk cId="2175438766" sldId="287"/>
            <ac:picMk id="5" creationId="{A6E03E05-8E79-296C-5121-A45CD88F53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38525" y="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A37ED-9C23-4545-90D2-0CEB00D51A8B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1363" y="569913"/>
            <a:ext cx="2047875" cy="1535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6425" y="2190750"/>
            <a:ext cx="4857750" cy="179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38525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EB85C-3EEC-4E87-806C-4EDA07A46F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21" y="1475576"/>
            <a:ext cx="3928680" cy="1696075"/>
          </a:xfrm>
        </p:spPr>
        <p:txBody>
          <a:bodyPr anchor="b"/>
          <a:lstStyle>
            <a:lvl1pPr>
              <a:defRPr sz="318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75221" y="3171650"/>
            <a:ext cx="3928680" cy="57188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4977453" y="1210940"/>
            <a:ext cx="657648" cy="159505"/>
          </a:xfrm>
        </p:spPr>
        <p:txBody>
          <a:bodyPr/>
          <a:lstStyle>
            <a:lvl1pPr algn="l">
              <a:defRPr sz="598"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47027" y="2167204"/>
            <a:ext cx="2562475" cy="151804"/>
          </a:xfrm>
        </p:spPr>
        <p:txBody>
          <a:bodyPr/>
          <a:lstStyle>
            <a:lvl1pPr>
              <a:defRPr sz="598"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142247" y="0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97748" y="196332"/>
            <a:ext cx="525341" cy="509659"/>
          </a:xfrm>
          <a:prstGeom prst="rect">
            <a:avLst/>
          </a:prstGeom>
        </p:spPr>
        <p:txBody>
          <a:bodyPr anchor="b"/>
          <a:lstStyle>
            <a:lvl1pPr algn="ctr">
              <a:defRPr sz="1859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2" y="3293854"/>
            <a:ext cx="4263496" cy="376251"/>
          </a:xfrm>
        </p:spPr>
        <p:txBody>
          <a:bodyPr anchor="b">
            <a:normAutofit/>
          </a:bodyPr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221" y="455295"/>
            <a:ext cx="4263497" cy="227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75222" y="3670105"/>
            <a:ext cx="4263496" cy="327770"/>
          </a:xfrm>
        </p:spPr>
        <p:txBody>
          <a:bodyPr>
            <a:normAutofit/>
          </a:bodyPr>
          <a:lstStyle>
            <a:lvl1pPr marL="0" indent="0">
              <a:buNone/>
              <a:defRPr sz="797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5142247" y="-4765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86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1" y="615492"/>
            <a:ext cx="4263497" cy="1123778"/>
          </a:xfrm>
        </p:spPr>
        <p:txBody>
          <a:bodyPr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575220" y="2315660"/>
            <a:ext cx="4263498" cy="1684191"/>
          </a:xfrm>
        </p:spPr>
        <p:txBody>
          <a:bodyPr anchor="ctr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142247" y="-4765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6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4669410" y="1921268"/>
            <a:ext cx="450940" cy="90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31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415488" y="392357"/>
            <a:ext cx="399390" cy="90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31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3" y="607061"/>
            <a:ext cx="4101294" cy="1915106"/>
          </a:xfrm>
        </p:spPr>
        <p:txBody>
          <a:bodyPr anchor="ctr"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920999" y="2528938"/>
            <a:ext cx="3748411" cy="221150"/>
          </a:xfrm>
        </p:spPr>
        <p:txBody>
          <a:bodyPr>
            <a:normAutofit/>
          </a:bodyPr>
          <a:lstStyle>
            <a:lvl1pPr marL="0" indent="0">
              <a:buNone/>
              <a:defRPr lang="en-US" sz="929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472" y="3319986"/>
            <a:ext cx="4263498" cy="675956"/>
          </a:xfrm>
        </p:spPr>
        <p:txBody>
          <a:bodyPr anchor="ctr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5142247" y="-4765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29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1" y="1365885"/>
            <a:ext cx="4263497" cy="1391179"/>
          </a:xfrm>
        </p:spPr>
        <p:txBody>
          <a:bodyPr anchor="b"/>
          <a:lstStyle>
            <a:lvl1pPr algn="l">
              <a:defRPr sz="265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1" y="3425268"/>
            <a:ext cx="4263497" cy="571210"/>
          </a:xfrm>
        </p:spPr>
        <p:txBody>
          <a:bodyPr anchor="t"/>
          <a:lstStyle>
            <a:lvl1pPr marL="0" indent="0" algn="l">
              <a:buNone/>
              <a:defRPr sz="1328" cap="none">
                <a:solidFill>
                  <a:schemeClr val="accent1"/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141492" y="26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16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66" y="611743"/>
            <a:ext cx="4264551" cy="475020"/>
          </a:xfrm>
        </p:spPr>
        <p:txBody>
          <a:bodyPr anchor="ctr"/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0" y="1652552"/>
            <a:ext cx="1535861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575220" y="2089366"/>
            <a:ext cx="1535861" cy="1910484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2846" y="1649984"/>
            <a:ext cx="1544703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62846" y="2089366"/>
            <a:ext cx="1544703" cy="1917555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9314" y="1652552"/>
            <a:ext cx="1536066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3959314" y="2089366"/>
            <a:ext cx="1536066" cy="1910484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2270" y="1652553"/>
            <a:ext cx="0" cy="234729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3499" y="1652553"/>
            <a:ext cx="0" cy="234729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97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1" y="615492"/>
            <a:ext cx="4264551" cy="471271"/>
          </a:xfrm>
        </p:spPr>
        <p:txBody>
          <a:bodyPr anchor="ctr"/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82" y="2774787"/>
            <a:ext cx="1523843" cy="436813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78004" y="1652552"/>
            <a:ext cx="1336367" cy="96087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5219" y="3218672"/>
            <a:ext cx="1533105" cy="781179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7427" y="2774786"/>
            <a:ext cx="1521417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357218" y="1650981"/>
            <a:ext cx="1344496" cy="96244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260089" y="3218672"/>
            <a:ext cx="1538755" cy="788948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9314" y="2766109"/>
            <a:ext cx="1530045" cy="452562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4053006" y="1652552"/>
            <a:ext cx="1340284" cy="96087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959314" y="3218673"/>
            <a:ext cx="1530045" cy="789647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7143" y="1652553"/>
            <a:ext cx="0" cy="234729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3499" y="1652552"/>
            <a:ext cx="0" cy="2355767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78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4166" y="611743"/>
            <a:ext cx="4264551" cy="475020"/>
          </a:xfrm>
        </p:spPr>
        <p:txBody>
          <a:bodyPr anchor="ctr"/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962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95511" y="961178"/>
            <a:ext cx="743206" cy="30352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220" y="961178"/>
            <a:ext cx="2932553" cy="303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141492" y="26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3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73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222" y="1498788"/>
            <a:ext cx="2059226" cy="2005172"/>
          </a:xfrm>
        </p:spPr>
        <p:txBody>
          <a:bodyPr anchor="ctr"/>
          <a:lstStyle>
            <a:lvl1pPr algn="l">
              <a:defRPr sz="2124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8621" y="1498575"/>
            <a:ext cx="2027950" cy="2005173"/>
          </a:xfrm>
        </p:spPr>
        <p:txBody>
          <a:bodyPr anchor="ctr"/>
          <a:lstStyle>
            <a:lvl1pPr marL="0" indent="0" algn="l">
              <a:buNone/>
              <a:defRPr sz="1328" cap="all">
                <a:solidFill>
                  <a:schemeClr val="accent1"/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142247" y="26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57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220" y="1652551"/>
            <a:ext cx="2414550" cy="23439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0830" y="1652552"/>
            <a:ext cx="2414551" cy="23589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71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0" y="1652552"/>
            <a:ext cx="2414550" cy="50408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221" y="2156338"/>
            <a:ext cx="2414549" cy="184014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0829" y="1652254"/>
            <a:ext cx="2414551" cy="50408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0830" y="2156338"/>
            <a:ext cx="2414551" cy="1841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3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3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142247" y="-932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0" y="961178"/>
            <a:ext cx="1800858" cy="992904"/>
          </a:xfrm>
        </p:spPr>
        <p:txBody>
          <a:bodyPr anchor="b"/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260" y="964552"/>
            <a:ext cx="2411809" cy="30353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75220" y="2049322"/>
            <a:ext cx="1800858" cy="1950529"/>
          </a:xfrm>
        </p:spPr>
        <p:txBody>
          <a:bodyPr/>
          <a:lstStyle>
            <a:lvl1pPr marL="0" indent="0">
              <a:buNone/>
              <a:defRPr sz="929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142247" y="-932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62" y="891678"/>
            <a:ext cx="1992953" cy="1070909"/>
          </a:xfrm>
        </p:spPr>
        <p:txBody>
          <a:bodyPr anchor="b">
            <a:normAutofit/>
          </a:bodyPr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5487" y="876865"/>
            <a:ext cx="1852982" cy="2799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5363" y="2048828"/>
            <a:ext cx="1992953" cy="1627258"/>
          </a:xfrm>
        </p:spPr>
        <p:txBody>
          <a:bodyPr>
            <a:normAutofit/>
          </a:bodyPr>
          <a:lstStyle>
            <a:lvl1pPr marL="0" indent="0">
              <a:buNone/>
              <a:defRPr sz="929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142247" y="-932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1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75220" y="615491"/>
            <a:ext cx="4212548" cy="471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0" y="1652553"/>
            <a:ext cx="4212548" cy="2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9074" y="4233684"/>
            <a:ext cx="657648" cy="15180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598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254" y="4231094"/>
            <a:ext cx="2562475" cy="15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98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5142247" y="0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97748" y="196332"/>
            <a:ext cx="525341" cy="509659"/>
          </a:xfrm>
          <a:prstGeom prst="rect">
            <a:avLst/>
          </a:prstGeom>
        </p:spPr>
        <p:txBody>
          <a:bodyPr anchor="b"/>
          <a:lstStyle>
            <a:lvl1pPr algn="ctr">
              <a:defRPr sz="1859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1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303535" rtl="0" eaLnBrk="1" latinLnBrk="0" hangingPunct="1">
        <a:spcBef>
          <a:spcPct val="0"/>
        </a:spcBef>
        <a:buNone/>
        <a:defRPr sz="2124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651" indent="-227651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5303" indent="-188192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7424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2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19545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1666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4713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75468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750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50588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3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7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60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4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67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21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746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281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334327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4191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67E34A6-AA52-48EA-F421-9E67E68B9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2900" y="2124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9520FEB7-3AFF-EFAF-C3E2-3BD907295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35300" y="2276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03E05-8E79-296C-5121-A45CD88F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"/>
            <a:ext cx="3505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229225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7721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7721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486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86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Ananya Priya</cp:lastModifiedBy>
  <cp:revision>2</cp:revision>
  <dcterms:created xsi:type="dcterms:W3CDTF">2023-04-02T10:44:11Z</dcterms:created>
  <dcterms:modified xsi:type="dcterms:W3CDTF">2023-04-10T15:41:31Z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2023-04-02T00:00:00Z</vt:filetime>
  </property>
  <property fmtid="{D5CDD505-2E9C-101B-9397-08002B2CF9AE}" pid="3" name="LastSaved">
    <vt:filetime>2023-04-02T00:00:00Z</vt:filetime>
  </property>
</Properties>
</file>